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028113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F5A1D-2C86-4F03-9FF3-DCC74BF0774F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508125" y="1128713"/>
            <a:ext cx="4060825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91C6-6C68-4AD1-91E9-B162556EE93C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5163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91C6-6C68-4AD1-91E9-B162556EE93C}" type="slidenum">
              <a:rPr lang="es-PY" smtClean="0"/>
              <a:t>1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9804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7003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1535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1981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7895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3466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997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9469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32823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6074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3262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8366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EDF6F-8E11-4961-832B-1A6ECB939C16}" type="datetimeFigureOut">
              <a:rPr lang="es-PY" smtClean="0"/>
              <a:t>20/2/2020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F51CD-9A13-4655-9360-BDEAD09D53F7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64102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9631" y="1819612"/>
            <a:ext cx="6603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2000" i="1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La Unión Industrial Paraguaya y </a:t>
            </a:r>
            <a:r>
              <a:rPr lang="es-PY" sz="2000" i="1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el Ministerio del Ambiente y Desarrollo Sostenible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a </a:t>
            </a:r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través de la Dirección Nacional de Cambio Climático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se </a:t>
            </a:r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complacen en invitarlo/a cordialmente a participar de la reunión anual de la </a:t>
            </a:r>
            <a:r>
              <a:rPr lang="es-PY" sz="2000" b="1" i="1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Comisión Nacional de Cambio Climático,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a realizarse </a:t>
            </a:r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el día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11 </a:t>
            </a:r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de julio de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2019 </a:t>
            </a:r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de 11:00 a 15:00hs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en </a:t>
            </a:r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el Pabellón Industrial de la Expo </a:t>
            </a:r>
            <a:r>
              <a:rPr lang="es-PY" sz="2000" dirty="0" smtClean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2019, </a:t>
            </a:r>
            <a:endParaRPr lang="es-PY" sz="2000" dirty="0">
              <a:latin typeface="Liberation Serif" panose="02020603050405020304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es-PY" sz="2000" dirty="0">
                <a:latin typeface="Liberation Serif" panose="02020603050405020304"/>
                <a:ea typeface="Liberation Serif" panose="02020603050405020304" pitchFamily="18" charset="0"/>
                <a:cs typeface="Liberation Serif" panose="02020603050405020304" pitchFamily="18" charset="0"/>
              </a:rPr>
              <a:t>Mariano Roque Alonso.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09764" y="4430406"/>
            <a:ext cx="7992888" cy="1151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1" dirty="0"/>
              <a:t>Para el acceso libre favor presentar copia de esta Invitación en el Portón </a:t>
            </a:r>
            <a:r>
              <a:rPr lang="es-ES" b="1" i="1" dirty="0" smtClean="0"/>
              <a:t>Nº </a:t>
            </a:r>
            <a:r>
              <a:rPr lang="es-ES" b="1" i="1" dirty="0"/>
              <a:t>3</a:t>
            </a:r>
            <a:endParaRPr lang="es-PY" dirty="0"/>
          </a:p>
          <a:p>
            <a:pPr algn="ctr"/>
            <a:endParaRPr lang="es-PY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es-PY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Favor confirmar participación al </a:t>
            </a:r>
            <a:r>
              <a:rPr lang="es-PY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021 287 9000 </a:t>
            </a:r>
            <a:r>
              <a:rPr lang="es-PY" sz="1600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int</a:t>
            </a:r>
            <a:r>
              <a:rPr lang="es-PY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204 </a:t>
            </a:r>
            <a:r>
              <a:rPr lang="es-PY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o a la dirección de correo electrónico </a:t>
            </a:r>
            <a:r>
              <a:rPr lang="es-PY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cncc.dncc@mades.gov.py </a:t>
            </a:r>
            <a:endParaRPr lang="es-PY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862584" y="1409036"/>
            <a:ext cx="7416824" cy="0"/>
          </a:xfrm>
          <a:prstGeom prst="lin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cxnSpLocks/>
          </p:cNvCxnSpPr>
          <p:nvPr/>
        </p:nvCxnSpPr>
        <p:spPr>
          <a:xfrm flipV="1">
            <a:off x="862584" y="5758883"/>
            <a:ext cx="7487248" cy="24691"/>
          </a:xfrm>
          <a:prstGeom prst="lin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C75CDF-3BF5-4C86-8723-8B678032F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912118"/>
            <a:ext cx="2123728" cy="531856"/>
          </a:xfrm>
          <a:prstGeom prst="rect">
            <a:avLst/>
          </a:prstGeom>
        </p:spPr>
      </p:pic>
      <p:sp>
        <p:nvSpPr>
          <p:cNvPr id="20" name="15 Rectángulo">
            <a:extLst>
              <a:ext uri="{FF2B5EF4-FFF2-40B4-BE49-F238E27FC236}">
                <a16:creationId xmlns:a16="http://schemas.microsoft.com/office/drawing/2014/main" id="{256DA1CC-15E7-44A3-AFC3-31BE8DB5068E}"/>
              </a:ext>
            </a:extLst>
          </p:cNvPr>
          <p:cNvSpPr/>
          <p:nvPr/>
        </p:nvSpPr>
        <p:spPr>
          <a:xfrm>
            <a:off x="152400" y="152400"/>
            <a:ext cx="8828045" cy="65889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87FEE32-4FD9-41AD-85A9-30B66CECEF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8403"/>
            <a:ext cx="1189628" cy="753492"/>
          </a:xfrm>
          <a:prstGeom prst="rect">
            <a:avLst/>
          </a:prstGeom>
        </p:spPr>
      </p:pic>
      <p:pic>
        <p:nvPicPr>
          <p:cNvPr id="30" name="Imagen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32538"/>
            <a:ext cx="2520280" cy="83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n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72086"/>
            <a:ext cx="1296144" cy="5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n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308" y="470951"/>
            <a:ext cx="11811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874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Liberation Serif</vt:lpstr>
      <vt:lpstr>Tema de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 de Windows</cp:lastModifiedBy>
  <cp:revision>29</cp:revision>
  <cp:lastPrinted>2018-06-13T17:06:47Z</cp:lastPrinted>
  <dcterms:created xsi:type="dcterms:W3CDTF">2017-06-26T17:55:14Z</dcterms:created>
  <dcterms:modified xsi:type="dcterms:W3CDTF">2020-02-21T01:14:44Z</dcterms:modified>
</cp:coreProperties>
</file>