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77075" cy="9028113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F5A1D-2C86-4F03-9FF3-DCC74BF0774F}" type="datetimeFigureOut">
              <a:rPr lang="es-PY" smtClean="0"/>
              <a:t>20/2/2020</a:t>
            </a:fld>
            <a:endParaRPr lang="es-PY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508125" y="1128713"/>
            <a:ext cx="4060825" cy="3046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Y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8025" y="4344988"/>
            <a:ext cx="5661025" cy="3554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575675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08438" y="8575675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D91C6-6C68-4AD1-91E9-B162556EE93C}" type="slidenum">
              <a:rPr lang="es-PY" smtClean="0"/>
              <a:t>‹#›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516393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D91C6-6C68-4AD1-91E9-B162556EE93C}" type="slidenum">
              <a:rPr lang="es-PY" smtClean="0"/>
              <a:t>1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998042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DF6F-8E11-4961-832B-1A6ECB939C16}" type="datetimeFigureOut">
              <a:rPr lang="es-PY" smtClean="0"/>
              <a:t>20/2/2020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51CD-9A13-4655-9360-BDEAD09D53F7}" type="slidenum">
              <a:rPr lang="es-PY" smtClean="0"/>
              <a:t>‹#›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170037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DF6F-8E11-4961-832B-1A6ECB939C16}" type="datetimeFigureOut">
              <a:rPr lang="es-PY" smtClean="0"/>
              <a:t>20/2/2020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51CD-9A13-4655-9360-BDEAD09D53F7}" type="slidenum">
              <a:rPr lang="es-PY" smtClean="0"/>
              <a:t>‹#›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21535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DF6F-8E11-4961-832B-1A6ECB939C16}" type="datetimeFigureOut">
              <a:rPr lang="es-PY" smtClean="0"/>
              <a:t>20/2/2020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51CD-9A13-4655-9360-BDEAD09D53F7}" type="slidenum">
              <a:rPr lang="es-PY" smtClean="0"/>
              <a:t>‹#›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919815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DF6F-8E11-4961-832B-1A6ECB939C16}" type="datetimeFigureOut">
              <a:rPr lang="es-PY" smtClean="0"/>
              <a:t>20/2/2020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51CD-9A13-4655-9360-BDEAD09D53F7}" type="slidenum">
              <a:rPr lang="es-PY" smtClean="0"/>
              <a:t>‹#›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27895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DF6F-8E11-4961-832B-1A6ECB939C16}" type="datetimeFigureOut">
              <a:rPr lang="es-PY" smtClean="0"/>
              <a:t>20/2/2020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51CD-9A13-4655-9360-BDEAD09D53F7}" type="slidenum">
              <a:rPr lang="es-PY" smtClean="0"/>
              <a:t>‹#›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83466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DF6F-8E11-4961-832B-1A6ECB939C16}" type="datetimeFigureOut">
              <a:rPr lang="es-PY" smtClean="0"/>
              <a:t>20/2/2020</a:t>
            </a:fld>
            <a:endParaRPr lang="es-P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51CD-9A13-4655-9360-BDEAD09D53F7}" type="slidenum">
              <a:rPr lang="es-PY" smtClean="0"/>
              <a:t>‹#›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49977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DF6F-8E11-4961-832B-1A6ECB939C16}" type="datetimeFigureOut">
              <a:rPr lang="es-PY" smtClean="0"/>
              <a:t>20/2/2020</a:t>
            </a:fld>
            <a:endParaRPr lang="es-P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51CD-9A13-4655-9360-BDEAD09D53F7}" type="slidenum">
              <a:rPr lang="es-PY" smtClean="0"/>
              <a:t>‹#›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594692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DF6F-8E11-4961-832B-1A6ECB939C16}" type="datetimeFigureOut">
              <a:rPr lang="es-PY" smtClean="0"/>
              <a:t>20/2/2020</a:t>
            </a:fld>
            <a:endParaRPr lang="es-P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51CD-9A13-4655-9360-BDEAD09D53F7}" type="slidenum">
              <a:rPr lang="es-PY" smtClean="0"/>
              <a:t>‹#›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328239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DF6F-8E11-4961-832B-1A6ECB939C16}" type="datetimeFigureOut">
              <a:rPr lang="es-PY" smtClean="0"/>
              <a:t>20/2/2020</a:t>
            </a:fld>
            <a:endParaRPr lang="es-P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51CD-9A13-4655-9360-BDEAD09D53F7}" type="slidenum">
              <a:rPr lang="es-PY" smtClean="0"/>
              <a:t>‹#›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060745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DF6F-8E11-4961-832B-1A6ECB939C16}" type="datetimeFigureOut">
              <a:rPr lang="es-PY" smtClean="0"/>
              <a:t>20/2/2020</a:t>
            </a:fld>
            <a:endParaRPr lang="es-P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51CD-9A13-4655-9360-BDEAD09D53F7}" type="slidenum">
              <a:rPr lang="es-PY" smtClean="0"/>
              <a:t>‹#›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53262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EDF6F-8E11-4961-832B-1A6ECB939C16}" type="datetimeFigureOut">
              <a:rPr lang="es-PY" smtClean="0"/>
              <a:t>20/2/2020</a:t>
            </a:fld>
            <a:endParaRPr lang="es-P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51CD-9A13-4655-9360-BDEAD09D53F7}" type="slidenum">
              <a:rPr lang="es-PY" smtClean="0"/>
              <a:t>‹#›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68366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EDF6F-8E11-4961-832B-1A6ECB939C16}" type="datetimeFigureOut">
              <a:rPr lang="es-PY" smtClean="0"/>
              <a:t>20/2/2020</a:t>
            </a:fld>
            <a:endParaRPr lang="es-P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F51CD-9A13-4655-9360-BDEAD09D53F7}" type="slidenum">
              <a:rPr lang="es-PY" smtClean="0"/>
              <a:t>‹#›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64102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259631" y="1819612"/>
            <a:ext cx="66037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2000" i="1" dirty="0">
                <a:latin typeface="Liberation Serif" panose="02020603050405020304"/>
                <a:ea typeface="Liberation Serif" panose="02020603050405020304" pitchFamily="18" charset="0"/>
                <a:cs typeface="Liberation Serif" panose="02020603050405020304" pitchFamily="18" charset="0"/>
              </a:rPr>
              <a:t>La Unión Industrial Paraguaya y </a:t>
            </a:r>
            <a:r>
              <a:rPr lang="es-PY" sz="2000" i="1" dirty="0" smtClean="0">
                <a:latin typeface="Liberation Serif" panose="02020603050405020304"/>
                <a:ea typeface="Liberation Serif" panose="02020603050405020304" pitchFamily="18" charset="0"/>
                <a:cs typeface="Liberation Serif" panose="02020603050405020304" pitchFamily="18" charset="0"/>
              </a:rPr>
              <a:t>el Ministerio del Ambiente y Desarrollo Sostenible </a:t>
            </a:r>
            <a:r>
              <a:rPr lang="es-PY" sz="2000" dirty="0" smtClean="0">
                <a:latin typeface="Liberation Serif" panose="02020603050405020304"/>
                <a:ea typeface="Liberation Serif" panose="02020603050405020304" pitchFamily="18" charset="0"/>
                <a:cs typeface="Liberation Serif" panose="02020603050405020304" pitchFamily="18" charset="0"/>
              </a:rPr>
              <a:t>a </a:t>
            </a:r>
            <a:r>
              <a:rPr lang="es-PY" sz="2000" dirty="0">
                <a:latin typeface="Liberation Serif" panose="02020603050405020304"/>
                <a:ea typeface="Liberation Serif" panose="02020603050405020304" pitchFamily="18" charset="0"/>
                <a:cs typeface="Liberation Serif" panose="02020603050405020304" pitchFamily="18" charset="0"/>
              </a:rPr>
              <a:t>través de la Dirección Nacional de Cambio Climático </a:t>
            </a:r>
            <a:r>
              <a:rPr lang="es-PY" sz="2000" dirty="0" smtClean="0">
                <a:latin typeface="Liberation Serif" panose="02020603050405020304"/>
                <a:ea typeface="Liberation Serif" panose="02020603050405020304" pitchFamily="18" charset="0"/>
                <a:cs typeface="Liberation Serif" panose="02020603050405020304" pitchFamily="18" charset="0"/>
              </a:rPr>
              <a:t>se </a:t>
            </a:r>
            <a:r>
              <a:rPr lang="es-PY" sz="2000" dirty="0">
                <a:latin typeface="Liberation Serif" panose="02020603050405020304"/>
                <a:ea typeface="Liberation Serif" panose="02020603050405020304" pitchFamily="18" charset="0"/>
                <a:cs typeface="Liberation Serif" panose="02020603050405020304" pitchFamily="18" charset="0"/>
              </a:rPr>
              <a:t>complacen en invitarlo/a cordialmente a participar de la reunión anual de la </a:t>
            </a:r>
            <a:r>
              <a:rPr lang="es-PY" sz="2000" b="1" i="1" dirty="0">
                <a:latin typeface="Liberation Serif" panose="02020603050405020304"/>
                <a:ea typeface="Liberation Serif" panose="02020603050405020304" pitchFamily="18" charset="0"/>
                <a:cs typeface="Liberation Serif" panose="02020603050405020304" pitchFamily="18" charset="0"/>
              </a:rPr>
              <a:t>Comisión Nacional de Cambio Climático, </a:t>
            </a:r>
            <a:r>
              <a:rPr lang="es-PY" sz="2000" dirty="0" smtClean="0">
                <a:latin typeface="Liberation Serif" panose="02020603050405020304"/>
                <a:ea typeface="Liberation Serif" panose="02020603050405020304" pitchFamily="18" charset="0"/>
                <a:cs typeface="Liberation Serif" panose="02020603050405020304" pitchFamily="18" charset="0"/>
              </a:rPr>
              <a:t>a realizarse </a:t>
            </a:r>
            <a:r>
              <a:rPr lang="es-PY" sz="2000" dirty="0">
                <a:latin typeface="Liberation Serif" panose="02020603050405020304"/>
                <a:ea typeface="Liberation Serif" panose="02020603050405020304" pitchFamily="18" charset="0"/>
                <a:cs typeface="Liberation Serif" panose="02020603050405020304" pitchFamily="18" charset="0"/>
              </a:rPr>
              <a:t>el día </a:t>
            </a:r>
            <a:r>
              <a:rPr lang="es-PY" sz="2000" dirty="0" smtClean="0">
                <a:latin typeface="Liberation Serif" panose="02020603050405020304"/>
                <a:ea typeface="Liberation Serif" panose="02020603050405020304" pitchFamily="18" charset="0"/>
                <a:cs typeface="Liberation Serif" panose="02020603050405020304" pitchFamily="18" charset="0"/>
              </a:rPr>
              <a:t>11 </a:t>
            </a:r>
            <a:r>
              <a:rPr lang="es-PY" sz="2000" dirty="0">
                <a:latin typeface="Liberation Serif" panose="02020603050405020304"/>
                <a:ea typeface="Liberation Serif" panose="02020603050405020304" pitchFamily="18" charset="0"/>
                <a:cs typeface="Liberation Serif" panose="02020603050405020304" pitchFamily="18" charset="0"/>
              </a:rPr>
              <a:t>de julio de </a:t>
            </a:r>
            <a:r>
              <a:rPr lang="es-PY" sz="2000" dirty="0" smtClean="0">
                <a:latin typeface="Liberation Serif" panose="02020603050405020304"/>
                <a:ea typeface="Liberation Serif" panose="02020603050405020304" pitchFamily="18" charset="0"/>
                <a:cs typeface="Liberation Serif" panose="02020603050405020304" pitchFamily="18" charset="0"/>
              </a:rPr>
              <a:t>2019 </a:t>
            </a:r>
            <a:r>
              <a:rPr lang="es-PY" sz="2000" dirty="0">
                <a:latin typeface="Liberation Serif" panose="02020603050405020304"/>
                <a:ea typeface="Liberation Serif" panose="02020603050405020304" pitchFamily="18" charset="0"/>
                <a:cs typeface="Liberation Serif" panose="02020603050405020304" pitchFamily="18" charset="0"/>
              </a:rPr>
              <a:t>de 11:00 a 15:00hs </a:t>
            </a:r>
            <a:r>
              <a:rPr lang="es-PY" sz="2000" dirty="0" smtClean="0">
                <a:latin typeface="Liberation Serif" panose="02020603050405020304"/>
                <a:ea typeface="Liberation Serif" panose="02020603050405020304" pitchFamily="18" charset="0"/>
                <a:cs typeface="Liberation Serif" panose="02020603050405020304" pitchFamily="18" charset="0"/>
              </a:rPr>
              <a:t>en </a:t>
            </a:r>
            <a:r>
              <a:rPr lang="es-PY" sz="2000" dirty="0">
                <a:latin typeface="Liberation Serif" panose="02020603050405020304"/>
                <a:ea typeface="Liberation Serif" panose="02020603050405020304" pitchFamily="18" charset="0"/>
                <a:cs typeface="Liberation Serif" panose="02020603050405020304" pitchFamily="18" charset="0"/>
              </a:rPr>
              <a:t>el Pabellón Industrial de la Expo </a:t>
            </a:r>
            <a:r>
              <a:rPr lang="es-PY" sz="2000" dirty="0" smtClean="0">
                <a:latin typeface="Liberation Serif" panose="02020603050405020304"/>
                <a:ea typeface="Liberation Serif" panose="02020603050405020304" pitchFamily="18" charset="0"/>
                <a:cs typeface="Liberation Serif" panose="02020603050405020304" pitchFamily="18" charset="0"/>
              </a:rPr>
              <a:t>2019, </a:t>
            </a:r>
            <a:endParaRPr lang="es-PY" sz="2000" dirty="0">
              <a:latin typeface="Liberation Serif" panose="02020603050405020304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es-PY" sz="2000" dirty="0">
                <a:latin typeface="Liberation Serif" panose="02020603050405020304"/>
                <a:ea typeface="Liberation Serif" panose="02020603050405020304" pitchFamily="18" charset="0"/>
                <a:cs typeface="Liberation Serif" panose="02020603050405020304" pitchFamily="18" charset="0"/>
              </a:rPr>
              <a:t>Mariano Roque Alonso.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609764" y="4430406"/>
            <a:ext cx="7992888" cy="1151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i="1" dirty="0"/>
              <a:t>Para el acceso libre favor presentar copia de esta Invitación en el Portón </a:t>
            </a:r>
            <a:r>
              <a:rPr lang="es-ES" b="1" i="1" dirty="0" smtClean="0"/>
              <a:t>Nº </a:t>
            </a:r>
            <a:r>
              <a:rPr lang="es-ES" b="1" i="1" dirty="0"/>
              <a:t>3</a:t>
            </a:r>
            <a:endParaRPr lang="es-PY" dirty="0"/>
          </a:p>
          <a:p>
            <a:pPr algn="ctr"/>
            <a:endParaRPr lang="es-PY" sz="16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es-PY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Favor confirmar participación al </a:t>
            </a:r>
            <a:r>
              <a:rPr lang="es-PY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021 287 9000 </a:t>
            </a:r>
            <a:r>
              <a:rPr lang="es-PY" sz="1600" dirty="0" err="1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int</a:t>
            </a:r>
            <a:r>
              <a:rPr lang="es-PY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. 204 </a:t>
            </a:r>
            <a:r>
              <a:rPr lang="es-PY" sz="1600" dirty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o a la dirección de correo electrónico </a:t>
            </a:r>
            <a:r>
              <a:rPr lang="es-PY" sz="1600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cncc.dncc@mades.gov.py </a:t>
            </a:r>
            <a:endParaRPr lang="es-PY" sz="1600" dirty="0"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862584" y="1409036"/>
            <a:ext cx="7416824" cy="0"/>
          </a:xfrm>
          <a:prstGeom prst="line">
            <a:avLst/>
          </a:prstGeom>
          <a:ln w="127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14 Conector recto"/>
          <p:cNvCxnSpPr>
            <a:cxnSpLocks/>
          </p:cNvCxnSpPr>
          <p:nvPr/>
        </p:nvCxnSpPr>
        <p:spPr>
          <a:xfrm flipV="1">
            <a:off x="862584" y="5758883"/>
            <a:ext cx="7487248" cy="24691"/>
          </a:xfrm>
          <a:prstGeom prst="line">
            <a:avLst/>
          </a:prstGeom>
          <a:ln w="1270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6C75CDF-3BF5-4C86-8723-8B678032F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5912118"/>
            <a:ext cx="2123728" cy="531856"/>
          </a:xfrm>
          <a:prstGeom prst="rect">
            <a:avLst/>
          </a:prstGeom>
        </p:spPr>
      </p:pic>
      <p:sp>
        <p:nvSpPr>
          <p:cNvPr id="20" name="15 Rectángulo">
            <a:extLst>
              <a:ext uri="{FF2B5EF4-FFF2-40B4-BE49-F238E27FC236}">
                <a16:creationId xmlns:a16="http://schemas.microsoft.com/office/drawing/2014/main" id="{256DA1CC-15E7-44A3-AFC3-31BE8DB5068E}"/>
              </a:ext>
            </a:extLst>
          </p:cNvPr>
          <p:cNvSpPr/>
          <p:nvPr/>
        </p:nvSpPr>
        <p:spPr>
          <a:xfrm>
            <a:off x="152400" y="152400"/>
            <a:ext cx="8828045" cy="658896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87FEE32-4FD9-41AD-85A9-30B66CECEF2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98403"/>
            <a:ext cx="1189628" cy="753492"/>
          </a:xfrm>
          <a:prstGeom prst="rect">
            <a:avLst/>
          </a:prstGeom>
        </p:spPr>
      </p:pic>
      <p:pic>
        <p:nvPicPr>
          <p:cNvPr id="30" name="Imagen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32538"/>
            <a:ext cx="2520280" cy="83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Imagen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572086"/>
            <a:ext cx="1296144" cy="542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Imagen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3308" y="470951"/>
            <a:ext cx="118110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8740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100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Liberation Serif</vt:lpstr>
      <vt:lpstr>Tema de Office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 de Windows</cp:lastModifiedBy>
  <cp:revision>29</cp:revision>
  <cp:lastPrinted>2018-06-13T17:06:47Z</cp:lastPrinted>
  <dcterms:created xsi:type="dcterms:W3CDTF">2017-06-26T17:55:14Z</dcterms:created>
  <dcterms:modified xsi:type="dcterms:W3CDTF">2020-02-21T01:14:44Z</dcterms:modified>
</cp:coreProperties>
</file>